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77" r:id="rId2"/>
    <p:sldId id="27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9488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226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815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8846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5172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247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191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6611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930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303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335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360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680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67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58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581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103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17913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</a:t>
            </a:r>
            <a:r>
              <a:rPr lang="en-US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Econmy</a:t>
            </a:r>
            <a:endParaRPr lang="en-US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Engineering Economy E. Paul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DeGarmo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Engineering Economy Leland Blank and Antony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Tarquin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Engineering Economy and Project Management Chan S. Park and Donald D.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Tippett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Fundamentals of Engineering Economics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Kal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Renganathan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Sharma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Economy**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1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648" t="26634" r="20351" b="24183"/>
          <a:stretch/>
        </p:blipFill>
        <p:spPr>
          <a:xfrm>
            <a:off x="412122" y="283335"/>
            <a:ext cx="11387581" cy="583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08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592" t="28155" r="20563" b="33479"/>
          <a:stretch/>
        </p:blipFill>
        <p:spPr>
          <a:xfrm>
            <a:off x="347730" y="206063"/>
            <a:ext cx="11568517" cy="455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341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754" t="27141" r="20458" b="14549"/>
          <a:stretch/>
        </p:blipFill>
        <p:spPr>
          <a:xfrm>
            <a:off x="721215" y="167425"/>
            <a:ext cx="10637951" cy="648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306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754" t="27479" r="20458" b="14549"/>
          <a:stretch/>
        </p:blipFill>
        <p:spPr>
          <a:xfrm>
            <a:off x="605305" y="193182"/>
            <a:ext cx="10805377" cy="654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242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176" t="23761" r="21092" b="17084"/>
          <a:stretch/>
        </p:blipFill>
        <p:spPr>
          <a:xfrm>
            <a:off x="1056067" y="128787"/>
            <a:ext cx="10547798" cy="663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853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226" t="19028" r="20775" b="14211"/>
          <a:stretch/>
        </p:blipFill>
        <p:spPr>
          <a:xfrm>
            <a:off x="695459" y="115909"/>
            <a:ext cx="10509161" cy="670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07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95" t="13946" r="9299"/>
          <a:stretch/>
        </p:blipFill>
        <p:spPr bwMode="auto">
          <a:xfrm>
            <a:off x="1194063" y="130005"/>
            <a:ext cx="10190861" cy="6579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7889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648" t="20381" r="21514" b="16070"/>
          <a:stretch/>
        </p:blipFill>
        <p:spPr>
          <a:xfrm>
            <a:off x="605307" y="115909"/>
            <a:ext cx="11075831" cy="658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458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908" t="26296" r="21092" b="54436"/>
          <a:stretch/>
        </p:blipFill>
        <p:spPr>
          <a:xfrm>
            <a:off x="489396" y="244698"/>
            <a:ext cx="11421973" cy="229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36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591" t="25957" r="21937" b="8127"/>
          <a:stretch/>
        </p:blipFill>
        <p:spPr>
          <a:xfrm>
            <a:off x="1275009" y="231820"/>
            <a:ext cx="9350062" cy="647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09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80476" y="1808236"/>
            <a:ext cx="9902263" cy="3154710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Lecture </a:t>
            </a:r>
            <a:r>
              <a:rPr lang="en-US" sz="199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5</a:t>
            </a:r>
            <a:endParaRPr lang="en-US" sz="199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598" t="20380" r="20986" b="9140"/>
          <a:stretch/>
        </p:blipFill>
        <p:spPr>
          <a:xfrm>
            <a:off x="1596982" y="141401"/>
            <a:ext cx="8770512" cy="661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06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8803" t="19366" r="21408" b="11169"/>
          <a:stretch/>
        </p:blipFill>
        <p:spPr>
          <a:xfrm>
            <a:off x="1390917" y="154546"/>
            <a:ext cx="9105365" cy="661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85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225" t="19197" r="21620" b="9310"/>
          <a:stretch/>
        </p:blipFill>
        <p:spPr>
          <a:xfrm>
            <a:off x="1596980" y="74879"/>
            <a:ext cx="8860666" cy="669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66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16074" t="20070" r="18222" b="11478"/>
          <a:stretch/>
        </p:blipFill>
        <p:spPr>
          <a:xfrm>
            <a:off x="978793" y="218940"/>
            <a:ext cx="9865218" cy="642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6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599" t="23930" r="19929" b="9648"/>
          <a:stretch/>
        </p:blipFill>
        <p:spPr>
          <a:xfrm>
            <a:off x="1365160" y="141668"/>
            <a:ext cx="9465971" cy="660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986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176" t="22408" r="20141" b="15395"/>
          <a:stretch/>
        </p:blipFill>
        <p:spPr>
          <a:xfrm>
            <a:off x="1107583" y="128788"/>
            <a:ext cx="10148552" cy="661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121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858" t="19873" r="21304" b="9648"/>
          <a:stretch/>
        </p:blipFill>
        <p:spPr>
          <a:xfrm>
            <a:off x="1455313" y="90153"/>
            <a:ext cx="8860665" cy="663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37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184" t="26296" r="19613" b="17529"/>
          <a:stretch/>
        </p:blipFill>
        <p:spPr>
          <a:xfrm>
            <a:off x="825195" y="283335"/>
            <a:ext cx="10799081" cy="629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410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964" t="19646" r="21139" b="8707"/>
          <a:stretch/>
        </p:blipFill>
        <p:spPr>
          <a:xfrm>
            <a:off x="1326334" y="188826"/>
            <a:ext cx="9659344" cy="649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31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331" t="29676" r="20246" b="29423"/>
          <a:stretch/>
        </p:blipFill>
        <p:spPr>
          <a:xfrm>
            <a:off x="489397" y="231819"/>
            <a:ext cx="11293597" cy="477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21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301</TotalTime>
  <Words>61</Words>
  <Application>Microsoft Office PowerPoint</Application>
  <PresentationFormat>Custom</PresentationFormat>
  <Paragraphs>13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Celestial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Microsoft (C)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ola</cp:lastModifiedBy>
  <cp:revision>62</cp:revision>
  <dcterms:created xsi:type="dcterms:W3CDTF">2017-02-28T04:11:17Z</dcterms:created>
  <dcterms:modified xsi:type="dcterms:W3CDTF">2017-12-22T10:55:10Z</dcterms:modified>
</cp:coreProperties>
</file>